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58" r:id="rId22"/>
    <p:sldId id="259" r:id="rId23"/>
    <p:sldId id="260" r:id="rId24"/>
    <p:sldId id="261" r:id="rId25"/>
    <p:sldId id="262" r:id="rId26"/>
    <p:sldId id="26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48D7-3DAA-8442-91BA-878484C36D08}" type="datetimeFigureOut">
              <a:rPr lang="en-US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3D49C-E14B-B740-8584-0A18ECF7835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80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48D7-3DAA-8442-91BA-878484C36D08}" type="datetimeFigureOut">
              <a:rPr lang="en-US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3D49C-E14B-B740-8584-0A18ECF7835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7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48D7-3DAA-8442-91BA-878484C36D08}" type="datetimeFigureOut">
              <a:rPr lang="en-US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3D49C-E14B-B740-8584-0A18ECF7835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57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48D7-3DAA-8442-91BA-878484C36D08}" type="datetimeFigureOut">
              <a:rPr lang="en-US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3D49C-E14B-B740-8584-0A18ECF7835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30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48D7-3DAA-8442-91BA-878484C36D08}" type="datetimeFigureOut">
              <a:rPr lang="en-US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3D49C-E14B-B740-8584-0A18ECF7835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1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48D7-3DAA-8442-91BA-878484C36D08}" type="datetimeFigureOut">
              <a:rPr lang="en-US"/>
              <a:t>8/8/2017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3D49C-E14B-B740-8584-0A18ECF7835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8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48D7-3DAA-8442-91BA-878484C36D08}" type="datetimeFigureOut">
              <a:rPr lang="en-US"/>
              <a:t>8/8/2017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3D49C-E14B-B740-8584-0A18ECF7835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15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48D7-3DAA-8442-91BA-878484C36D08}" type="datetimeFigureOut">
              <a:rPr lang="en-US"/>
              <a:t>8/8/2017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3D49C-E14B-B740-8584-0A18ECF7835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68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48D7-3DAA-8442-91BA-878484C36D08}" type="datetimeFigureOut">
              <a:rPr lang="en-US"/>
              <a:t>8/8/2017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3D49C-E14B-B740-8584-0A18ECF7835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57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48D7-3DAA-8442-91BA-878484C36D08}" type="datetimeFigureOut">
              <a:rPr lang="en-US"/>
              <a:t>8/8/2017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3D49C-E14B-B740-8584-0A18ECF7835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5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48D7-3DAA-8442-91BA-878484C36D08}" type="datetimeFigureOut">
              <a:rPr lang="en-US"/>
              <a:t>8/8/2017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3D49C-E14B-B740-8584-0A18ECF7835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02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648D7-3DAA-8442-91BA-878484C36D08}" type="datetimeFigureOut">
              <a:rPr lang="en-US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3D49C-E14B-B740-8584-0A18ECF7835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5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 smtClean="0"/>
              <a:t>بسم الله الرحمن الرحیم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7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62" y="641048"/>
            <a:ext cx="11392619" cy="568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GB" b="1"/>
              <a:t>دوشیدن با شیردوش برقی</a:t>
            </a:r>
            <a:r>
              <a:rPr lang="en-GB"/>
              <a:t> </a:t>
            </a:r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95" y="1878393"/>
            <a:ext cx="11067143" cy="3150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85" y="4697311"/>
            <a:ext cx="10652276" cy="66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0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70474"/>
            <a:ext cx="11030856" cy="651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2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GB" b="1"/>
              <a:t>روش استفاده از شیردوش سیلندری مکانیکی</a:t>
            </a:r>
            <a:r>
              <a:rPr lang="en-GB"/>
              <a:t> </a:t>
            </a:r>
            <a:endParaRPr lang="en-US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43" y="1254426"/>
            <a:ext cx="11169952" cy="522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1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7" y="371849"/>
            <a:ext cx="10761133" cy="625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5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11567610" cy="613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2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GB" b="1"/>
              <a:t>شیردوش های برقی</a:t>
            </a:r>
            <a:r>
              <a:rPr lang="en-GB"/>
              <a:t> </a:t>
            </a:r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10" y="1374730"/>
            <a:ext cx="10615989" cy="516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4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819" y="564730"/>
            <a:ext cx="10515600" cy="471714"/>
          </a:xfrm>
        </p:spPr>
        <p:txBody>
          <a:bodyPr>
            <a:normAutofit fontScale="90000"/>
          </a:bodyPr>
          <a:lstStyle/>
          <a:p>
            <a:pPr algn="ctr" rtl="1"/>
            <a:r>
              <a:rPr lang="en-GB" b="1"/>
              <a:t>مواظبت از شیردوش الکتریکی</a:t>
            </a:r>
            <a:endParaRPr lang="en-US" b="1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38" y="1036444"/>
            <a:ext cx="10764762" cy="568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9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GB" b="1"/>
              <a:t>دفعات دوشیدن</a:t>
            </a:r>
            <a:r>
              <a:rPr lang="en-GB"/>
              <a:t> </a:t>
            </a:r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05" y="1451429"/>
            <a:ext cx="11224382" cy="505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9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GB" b="1"/>
              <a:t>مدت زمان دوشیدن</a:t>
            </a:r>
            <a:r>
              <a:rPr lang="en-GB"/>
              <a:t> </a:t>
            </a:r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" y="2162402"/>
            <a:ext cx="12080763" cy="332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9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232" y="288996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a-IR" sz="6600" b="1" dirty="0" smtClean="0"/>
              <a:t>روشهای دوشیدن و ذخیره کردن شیر مادر</a:t>
            </a:r>
            <a:r>
              <a:rPr lang="fa-IR" sz="6600" b="1" dirty="0" smtClean="0"/>
              <a:t/>
            </a:r>
            <a:br>
              <a:rPr lang="fa-IR" sz="6600" b="1" dirty="0" smtClean="0"/>
            </a:br>
            <a:r>
              <a:rPr lang="fa-IR" sz="6600" b="1" dirty="0"/>
              <a:t/>
            </a:r>
            <a:br>
              <a:rPr lang="fa-IR" sz="6600" b="1" dirty="0"/>
            </a:br>
            <a:r>
              <a:rPr lang="fa-IR" sz="6600" b="1" dirty="0" smtClean="0"/>
              <a:t/>
            </a:r>
            <a:br>
              <a:rPr lang="fa-IR" sz="6600" b="1" dirty="0" smtClean="0"/>
            </a:br>
            <a:r>
              <a:rPr lang="en-US" b="1" i="1" dirty="0" err="1" smtClean="0">
                <a:solidFill>
                  <a:srgbClr val="7030A0"/>
                </a:solidFill>
              </a:rPr>
              <a:t>Dr.Abhari</a:t>
            </a:r>
            <a:r>
              <a:rPr lang="fa-IR" sz="2900" b="1" dirty="0" smtClean="0"/>
              <a:t/>
            </a:r>
            <a:br>
              <a:rPr lang="fa-IR" sz="2900" b="1" dirty="0" smtClean="0"/>
            </a:br>
            <a:r>
              <a:rPr lang="fa-IR" sz="2900" b="1" dirty="0" smtClean="0"/>
              <a:t/>
            </a:r>
            <a:br>
              <a:rPr lang="fa-IR" sz="2900" b="1" dirty="0" smtClean="0"/>
            </a:br>
            <a:endParaRPr lang="en-CA" sz="2900" b="1" dirty="0"/>
          </a:p>
        </p:txBody>
      </p:sp>
    </p:spTree>
    <p:extLst>
      <p:ext uri="{BB962C8B-B14F-4D97-AF65-F5344CB8AC3E}">
        <p14:creationId xmlns:p14="http://schemas.microsoft.com/office/powerpoint/2010/main" val="179445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GB" b="1"/>
              <a:t>چه مقدار بدوشند؟</a:t>
            </a:r>
            <a:endParaRPr lang="en-US" b="1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90" y="1458307"/>
            <a:ext cx="11018762" cy="526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714" y="580572"/>
            <a:ext cx="9603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GB" sz="4000" b="1" dirty="0" err="1"/>
              <a:t>شیر</a:t>
            </a:r>
            <a:r>
              <a:rPr lang="en-GB" sz="4000" b="1" dirty="0"/>
              <a:t> </a:t>
            </a:r>
            <a:r>
              <a:rPr lang="en-GB" sz="4000" b="1" dirty="0" err="1"/>
              <a:t>دوشیده</a:t>
            </a:r>
            <a:r>
              <a:rPr lang="en-GB" sz="4000" b="1" dirty="0"/>
              <a:t> </a:t>
            </a:r>
            <a:r>
              <a:rPr lang="en-GB" sz="4000" b="1" dirty="0" err="1"/>
              <a:t>شده</a:t>
            </a:r>
            <a:r>
              <a:rPr lang="en-GB" sz="4000" b="1" dirty="0"/>
              <a:t> 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55263" y="2067057"/>
            <a:ext cx="76804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GB" sz="3200" u="sng" dirty="0" err="1"/>
              <a:t>ترتیب</a:t>
            </a:r>
            <a:r>
              <a:rPr lang="en-GB" sz="3200" u="sng" dirty="0"/>
              <a:t>  </a:t>
            </a:r>
            <a:r>
              <a:rPr lang="en-GB" sz="3200" u="sng" dirty="0" err="1"/>
              <a:t>استفاده</a:t>
            </a:r>
            <a:r>
              <a:rPr lang="en-GB" sz="3200" u="sng" dirty="0"/>
              <a:t> </a:t>
            </a:r>
            <a:r>
              <a:rPr lang="en-GB" sz="3200" u="sng" dirty="0" err="1"/>
              <a:t>از</a:t>
            </a:r>
            <a:r>
              <a:rPr lang="en-GB" sz="3200" u="sng" dirty="0"/>
              <a:t> </a:t>
            </a:r>
            <a:r>
              <a:rPr lang="en-GB" sz="3200" u="sng" dirty="0" err="1"/>
              <a:t>شیر</a:t>
            </a:r>
            <a:r>
              <a:rPr lang="en-GB" sz="3200" u="sng" dirty="0"/>
              <a:t> </a:t>
            </a:r>
            <a:r>
              <a:rPr lang="en-GB" sz="3200" u="sng" dirty="0" err="1"/>
              <a:t>دوشیده</a:t>
            </a:r>
            <a:r>
              <a:rPr lang="en-GB" sz="3200" u="sng" dirty="0"/>
              <a:t> </a:t>
            </a:r>
            <a:r>
              <a:rPr lang="en-GB" sz="3200" u="sng" dirty="0" err="1"/>
              <a:t>شده</a:t>
            </a:r>
            <a:r>
              <a:rPr lang="en-GB" sz="3200" u="sng" dirty="0"/>
              <a:t>:</a:t>
            </a:r>
          </a:p>
          <a:p>
            <a:pPr algn="ctr" rtl="1"/>
            <a:endParaRPr lang="en-GB" sz="3200" u="sng" dirty="0"/>
          </a:p>
          <a:p>
            <a:pPr algn="ctr" rtl="1"/>
            <a:r>
              <a:rPr lang="en-GB" sz="3200" dirty="0" err="1"/>
              <a:t>اولویت</a:t>
            </a:r>
            <a:r>
              <a:rPr lang="en-GB" sz="3200" dirty="0"/>
              <a:t> </a:t>
            </a:r>
            <a:r>
              <a:rPr lang="en-GB" sz="3200" dirty="0" err="1"/>
              <a:t>اول:شیر</a:t>
            </a:r>
            <a:r>
              <a:rPr lang="en-GB" sz="3200" dirty="0"/>
              <a:t> </a:t>
            </a:r>
            <a:r>
              <a:rPr lang="en-GB" sz="3200" dirty="0" err="1"/>
              <a:t>دوشیده</a:t>
            </a:r>
            <a:r>
              <a:rPr lang="en-GB" sz="3200" dirty="0"/>
              <a:t> </a:t>
            </a:r>
            <a:r>
              <a:rPr lang="en-GB" sz="3200" dirty="0" err="1"/>
              <a:t>شده</a:t>
            </a:r>
            <a:r>
              <a:rPr lang="en-GB" sz="3200" dirty="0"/>
              <a:t> </a:t>
            </a:r>
            <a:r>
              <a:rPr lang="en-GB" sz="3200" dirty="0" err="1"/>
              <a:t>تازه</a:t>
            </a:r>
            <a:r>
              <a:rPr lang="en-GB" sz="3200" dirty="0"/>
              <a:t> </a:t>
            </a:r>
          </a:p>
          <a:p>
            <a:pPr algn="ctr" rtl="1"/>
            <a:r>
              <a:rPr lang="en-GB" sz="3200" dirty="0" err="1"/>
              <a:t>اولویت</a:t>
            </a:r>
            <a:r>
              <a:rPr lang="en-GB" sz="3200" dirty="0"/>
              <a:t> </a:t>
            </a:r>
            <a:r>
              <a:rPr lang="en-GB" sz="3200" dirty="0" err="1"/>
              <a:t>دوم</a:t>
            </a:r>
            <a:r>
              <a:rPr lang="en-GB" sz="3200" dirty="0"/>
              <a:t>: </a:t>
            </a:r>
            <a:r>
              <a:rPr lang="en-GB" sz="3200" dirty="0" err="1"/>
              <a:t>شیر</a:t>
            </a:r>
            <a:r>
              <a:rPr lang="en-GB" sz="3200" dirty="0"/>
              <a:t> </a:t>
            </a:r>
            <a:r>
              <a:rPr lang="en-GB" sz="3200" dirty="0" err="1"/>
              <a:t>دوشیده</a:t>
            </a:r>
            <a:r>
              <a:rPr lang="en-GB" sz="3200" dirty="0"/>
              <a:t> </a:t>
            </a:r>
            <a:r>
              <a:rPr lang="en-GB" sz="3200" dirty="0" err="1"/>
              <a:t>منجمد</a:t>
            </a:r>
            <a:endParaRPr lang="en-GB" sz="3200" dirty="0"/>
          </a:p>
          <a:p>
            <a:pPr algn="ctr" rtl="1"/>
            <a:r>
              <a:rPr lang="en-GB" sz="3200" dirty="0" err="1"/>
              <a:t>اولویت</a:t>
            </a:r>
            <a:r>
              <a:rPr lang="en-GB" sz="3200" dirty="0"/>
              <a:t> </a:t>
            </a:r>
            <a:r>
              <a:rPr lang="en-GB" sz="3200" dirty="0" err="1"/>
              <a:t>سوم</a:t>
            </a:r>
            <a:r>
              <a:rPr lang="en-GB" sz="3200" dirty="0"/>
              <a:t>: </a:t>
            </a:r>
            <a:r>
              <a:rPr lang="en-GB" sz="3200" dirty="0" err="1"/>
              <a:t>جانشین</a:t>
            </a:r>
            <a:r>
              <a:rPr lang="en-GB" sz="3200" dirty="0"/>
              <a:t> </a:t>
            </a:r>
            <a:r>
              <a:rPr lang="en-GB" sz="3200" dirty="0" err="1"/>
              <a:t>شونده</a:t>
            </a:r>
            <a:r>
              <a:rPr lang="en-GB" sz="3200" dirty="0"/>
              <a:t> </a:t>
            </a:r>
            <a:r>
              <a:rPr lang="en-GB" sz="3200" dirty="0" err="1"/>
              <a:t>های</a:t>
            </a:r>
            <a:r>
              <a:rPr lang="en-GB" sz="3200" dirty="0"/>
              <a:t> </a:t>
            </a:r>
            <a:r>
              <a:rPr lang="en-GB" sz="3200" dirty="0" err="1"/>
              <a:t>شیر</a:t>
            </a:r>
            <a:r>
              <a:rPr lang="en-GB" sz="3200" dirty="0"/>
              <a:t> </a:t>
            </a:r>
            <a:r>
              <a:rPr lang="en-GB" sz="3200" dirty="0" err="1"/>
              <a:t>مادر</a:t>
            </a:r>
            <a:r>
              <a:rPr lang="en-GB" dirty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48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5884" y="615649"/>
            <a:ext cx="4688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/>
              <a:t>شیر دوشیده شده تازه</a:t>
            </a:r>
            <a:r>
              <a:rPr lang="en-GB"/>
              <a:t> </a:t>
            </a:r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349743"/>
            <a:ext cx="8128000" cy="415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2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4351" y="369470"/>
            <a:ext cx="3799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/>
              <a:t>شیر دوشیده شده منجمد</a:t>
            </a:r>
            <a:r>
              <a:rPr lang="en-GB"/>
              <a:t> </a:t>
            </a:r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702" y="1131434"/>
            <a:ext cx="7800975" cy="6762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189" y="1590565"/>
            <a:ext cx="8128000" cy="466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4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57568" y="482502"/>
            <a:ext cx="4362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GB" sz="3200" b="1"/>
              <a:t>مراقبت از شیر دوشیده شده</a:t>
            </a:r>
            <a:endParaRPr lang="en-US" sz="3200" b="1"/>
          </a:p>
        </p:txBody>
      </p:sp>
      <p:sp>
        <p:nvSpPr>
          <p:cNvPr id="6" name="TextBox 5"/>
          <p:cNvSpPr txBox="1"/>
          <p:nvPr/>
        </p:nvSpPr>
        <p:spPr>
          <a:xfrm>
            <a:off x="387049" y="1390953"/>
            <a:ext cx="110550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GB" sz="2800" dirty="0" err="1"/>
              <a:t>شیر</a:t>
            </a:r>
            <a:r>
              <a:rPr lang="en-GB" sz="2800" dirty="0"/>
              <a:t> </a:t>
            </a:r>
            <a:r>
              <a:rPr lang="en-GB" sz="2800" dirty="0" err="1"/>
              <a:t>بلافاصله</a:t>
            </a:r>
            <a:r>
              <a:rPr lang="en-GB" sz="2800" dirty="0"/>
              <a:t> </a:t>
            </a:r>
            <a:r>
              <a:rPr lang="en-GB" sz="2800" dirty="0" err="1"/>
              <a:t>به</a:t>
            </a:r>
            <a:r>
              <a:rPr lang="en-GB" sz="2800" dirty="0"/>
              <a:t> </a:t>
            </a:r>
            <a:r>
              <a:rPr lang="en-GB" sz="2800" dirty="0" err="1"/>
              <a:t>کودک</a:t>
            </a:r>
            <a:r>
              <a:rPr lang="en-GB" sz="2800" dirty="0"/>
              <a:t> </a:t>
            </a:r>
            <a:r>
              <a:rPr lang="en-GB" sz="2800" dirty="0" err="1"/>
              <a:t>داده</a:t>
            </a:r>
            <a:r>
              <a:rPr lang="en-GB" sz="2800" dirty="0"/>
              <a:t> </a:t>
            </a:r>
            <a:r>
              <a:rPr lang="en-GB" sz="2800" dirty="0" err="1"/>
              <a:t>شود</a:t>
            </a:r>
            <a:r>
              <a:rPr lang="en-GB" sz="2800" dirty="0"/>
              <a:t> </a:t>
            </a:r>
            <a:r>
              <a:rPr lang="en-GB" sz="2800" dirty="0" err="1"/>
              <a:t>والا</a:t>
            </a:r>
            <a:r>
              <a:rPr lang="en-GB" sz="2800" dirty="0"/>
              <a:t> </a:t>
            </a:r>
            <a:r>
              <a:rPr lang="en-GB" sz="2800" dirty="0" err="1"/>
              <a:t>در</a:t>
            </a:r>
            <a:r>
              <a:rPr lang="en-GB" sz="2800" dirty="0"/>
              <a:t> </a:t>
            </a:r>
            <a:r>
              <a:rPr lang="en-GB" sz="2800" dirty="0" err="1"/>
              <a:t>یخچال</a:t>
            </a:r>
            <a:r>
              <a:rPr lang="en-GB" sz="2800" dirty="0"/>
              <a:t> </a:t>
            </a:r>
            <a:r>
              <a:rPr lang="en-GB" sz="2800" dirty="0" err="1"/>
              <a:t>نگهداری</a:t>
            </a:r>
            <a:r>
              <a:rPr lang="en-GB" sz="2800" dirty="0"/>
              <a:t> </a:t>
            </a:r>
            <a:r>
              <a:rPr lang="en-GB" sz="2800" dirty="0" err="1"/>
              <a:t>شود</a:t>
            </a:r>
            <a:r>
              <a:rPr lang="en-GB" sz="2800" dirty="0"/>
              <a:t> و </a:t>
            </a:r>
            <a:r>
              <a:rPr lang="en-GB" sz="2800" dirty="0" err="1"/>
              <a:t>لی</a:t>
            </a:r>
            <a:r>
              <a:rPr lang="en-GB" sz="2800" dirty="0"/>
              <a:t> </a:t>
            </a:r>
            <a:r>
              <a:rPr lang="en-GB" sz="2800" dirty="0" err="1"/>
              <a:t>منجمد</a:t>
            </a:r>
            <a:r>
              <a:rPr lang="en-GB" sz="2800" dirty="0"/>
              <a:t> </a:t>
            </a:r>
            <a:r>
              <a:rPr lang="en-GB" sz="2800" dirty="0" err="1"/>
              <a:t>نشود</a:t>
            </a:r>
            <a:endParaRPr lang="en-GB" sz="28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GB" sz="2800" dirty="0" err="1"/>
              <a:t>شیری</a:t>
            </a:r>
            <a:r>
              <a:rPr lang="en-GB" sz="2800" dirty="0"/>
              <a:t> </a:t>
            </a:r>
            <a:r>
              <a:rPr lang="en-GB" sz="2800" dirty="0" err="1"/>
              <a:t>که</a:t>
            </a:r>
            <a:r>
              <a:rPr lang="en-GB" sz="2800" dirty="0"/>
              <a:t> </a:t>
            </a:r>
            <a:r>
              <a:rPr lang="en-GB" sz="2800" dirty="0" err="1"/>
              <a:t>کمتراز</a:t>
            </a:r>
            <a:r>
              <a:rPr lang="en-GB" sz="2800" dirty="0"/>
              <a:t> 48ساعت </a:t>
            </a:r>
            <a:r>
              <a:rPr lang="en-GB" sz="2800" dirty="0" err="1"/>
              <a:t>از</a:t>
            </a:r>
            <a:r>
              <a:rPr lang="en-GB" sz="2800" dirty="0"/>
              <a:t> </a:t>
            </a:r>
            <a:r>
              <a:rPr lang="en-GB" sz="2800" dirty="0" err="1"/>
              <a:t>دوشیدن</a:t>
            </a:r>
            <a:r>
              <a:rPr lang="en-GB" sz="2800" dirty="0"/>
              <a:t> </a:t>
            </a:r>
            <a:r>
              <a:rPr lang="en-GB" sz="2800" dirty="0" err="1"/>
              <a:t>آن</a:t>
            </a:r>
            <a:r>
              <a:rPr lang="en-GB" sz="2800" dirty="0"/>
              <a:t> </a:t>
            </a:r>
            <a:r>
              <a:rPr lang="en-GB" sz="2800" dirty="0" err="1"/>
              <a:t>میگذرد</a:t>
            </a:r>
            <a:r>
              <a:rPr lang="en-GB" sz="2800" dirty="0"/>
              <a:t>، </a:t>
            </a:r>
            <a:r>
              <a:rPr lang="en-GB" sz="2800" dirty="0" err="1"/>
              <a:t>در</a:t>
            </a:r>
            <a:r>
              <a:rPr lang="en-GB" sz="2800" dirty="0"/>
              <a:t> </a:t>
            </a:r>
            <a:r>
              <a:rPr lang="en-GB" sz="2800" dirty="0" err="1"/>
              <a:t>یخچال</a:t>
            </a:r>
            <a:r>
              <a:rPr lang="en-GB" sz="2800" dirty="0"/>
              <a:t> </a:t>
            </a:r>
            <a:r>
              <a:rPr lang="en-GB" sz="2800" dirty="0" err="1"/>
              <a:t>نگهداری</a:t>
            </a:r>
            <a:r>
              <a:rPr lang="en-GB" sz="2800" dirty="0"/>
              <a:t> </a:t>
            </a:r>
            <a:r>
              <a:rPr lang="en-GB" sz="2800" dirty="0" err="1"/>
              <a:t>شده</a:t>
            </a:r>
            <a:r>
              <a:rPr lang="en-GB" sz="2800" dirty="0"/>
              <a:t> </a:t>
            </a:r>
            <a:r>
              <a:rPr lang="en-GB" sz="2800" dirty="0" err="1"/>
              <a:t>است</a:t>
            </a:r>
            <a:r>
              <a:rPr lang="en-GB" sz="2800" dirty="0"/>
              <a:t> و </a:t>
            </a:r>
            <a:r>
              <a:rPr lang="en-GB" sz="2800" dirty="0" err="1"/>
              <a:t>استفاده</a:t>
            </a:r>
            <a:r>
              <a:rPr lang="en-GB" sz="2800" dirty="0"/>
              <a:t> </a:t>
            </a:r>
            <a:r>
              <a:rPr lang="en-GB" sz="2800" dirty="0" err="1"/>
              <a:t>نشده</a:t>
            </a:r>
            <a:r>
              <a:rPr lang="en-GB" sz="2800" dirty="0"/>
              <a:t> </a:t>
            </a:r>
            <a:r>
              <a:rPr lang="en-GB" sz="2800" dirty="0" err="1"/>
              <a:t>است</a:t>
            </a:r>
            <a:r>
              <a:rPr lang="en-GB" sz="2800" dirty="0"/>
              <a:t> </a:t>
            </a:r>
            <a:r>
              <a:rPr lang="en-GB" sz="2800" dirty="0" err="1"/>
              <a:t>میتواند</a:t>
            </a:r>
            <a:r>
              <a:rPr lang="en-GB" sz="2800" dirty="0"/>
              <a:t> </a:t>
            </a:r>
            <a:r>
              <a:rPr lang="en-GB" sz="2800" dirty="0" err="1"/>
              <a:t>منجمد</a:t>
            </a:r>
            <a:r>
              <a:rPr lang="en-GB" sz="2800" dirty="0"/>
              <a:t> </a:t>
            </a:r>
            <a:r>
              <a:rPr lang="en-GB" sz="2800" dirty="0" err="1"/>
              <a:t>شود</a:t>
            </a:r>
            <a:endParaRPr lang="en-GB" sz="28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GB" sz="2800" dirty="0" err="1"/>
              <a:t>هنگام</a:t>
            </a:r>
            <a:r>
              <a:rPr lang="en-GB" sz="2800" dirty="0"/>
              <a:t> </a:t>
            </a:r>
            <a:r>
              <a:rPr lang="en-GB" sz="2800" dirty="0" err="1"/>
              <a:t>ذخیره</a:t>
            </a:r>
            <a:r>
              <a:rPr lang="en-GB" sz="2800" dirty="0"/>
              <a:t> </a:t>
            </a:r>
            <a:r>
              <a:rPr lang="en-GB" sz="2800" dirty="0" err="1"/>
              <a:t>سيرت</a:t>
            </a:r>
            <a:r>
              <a:rPr lang="en-GB" sz="2800" dirty="0"/>
              <a:t> </a:t>
            </a:r>
            <a:r>
              <a:rPr lang="en-GB" sz="2800" dirty="0" err="1"/>
              <a:t>دست</a:t>
            </a:r>
            <a:r>
              <a:rPr lang="en-GB" sz="2800" dirty="0"/>
              <a:t> </a:t>
            </a:r>
            <a:r>
              <a:rPr lang="en-GB" sz="2800" dirty="0" err="1"/>
              <a:t>به</a:t>
            </a:r>
            <a:r>
              <a:rPr lang="en-GB" sz="2800" dirty="0"/>
              <a:t> </a:t>
            </a:r>
            <a:r>
              <a:rPr lang="en-GB" sz="2800" dirty="0" err="1"/>
              <a:t>داخل</a:t>
            </a:r>
            <a:r>
              <a:rPr lang="en-GB" sz="2800" dirty="0"/>
              <a:t> </a:t>
            </a:r>
            <a:r>
              <a:rPr lang="en-GB" sz="2800" dirty="0" err="1"/>
              <a:t>ظرف</a:t>
            </a:r>
            <a:r>
              <a:rPr lang="en-GB" sz="2800" dirty="0"/>
              <a:t> </a:t>
            </a:r>
            <a:r>
              <a:rPr lang="en-GB" sz="2800" dirty="0" err="1"/>
              <a:t>نرود</a:t>
            </a:r>
            <a:endParaRPr lang="en-GB" sz="28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GB" sz="2800" dirty="0" err="1"/>
              <a:t>درب</a:t>
            </a:r>
            <a:r>
              <a:rPr lang="en-GB" sz="2800" dirty="0"/>
              <a:t> </a:t>
            </a:r>
            <a:r>
              <a:rPr lang="en-GB" sz="2800" dirty="0" err="1"/>
              <a:t>ظرف</a:t>
            </a:r>
            <a:r>
              <a:rPr lang="en-GB" sz="2800" dirty="0"/>
              <a:t> </a:t>
            </a:r>
            <a:r>
              <a:rPr lang="en-GB" sz="2800" dirty="0" err="1"/>
              <a:t>بسته</a:t>
            </a:r>
            <a:r>
              <a:rPr lang="en-GB" sz="2800" dirty="0"/>
              <a:t> </a:t>
            </a:r>
            <a:r>
              <a:rPr lang="en-GB" sz="2800" dirty="0" err="1"/>
              <a:t>باشد</a:t>
            </a:r>
            <a:r>
              <a:rPr lang="en-GB" sz="2800" dirty="0"/>
              <a:t> و </a:t>
            </a:r>
            <a:r>
              <a:rPr lang="en-GB" sz="2800" dirty="0" err="1"/>
              <a:t>برچسب</a:t>
            </a:r>
            <a:r>
              <a:rPr lang="en-GB" sz="2800" dirty="0"/>
              <a:t> </a:t>
            </a:r>
            <a:r>
              <a:rPr lang="en-GB" sz="2800" dirty="0" err="1"/>
              <a:t>داشته</a:t>
            </a:r>
            <a:r>
              <a:rPr lang="en-GB" sz="2800" dirty="0"/>
              <a:t> </a:t>
            </a:r>
            <a:r>
              <a:rPr lang="en-GB" sz="2800" dirty="0" err="1"/>
              <a:t>باشد</a:t>
            </a:r>
            <a:r>
              <a:rPr lang="en-GB" sz="2800" dirty="0"/>
              <a:t>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GB" sz="2800" dirty="0" err="1"/>
              <a:t>میتوان</a:t>
            </a:r>
            <a:r>
              <a:rPr lang="en-GB" sz="2800" dirty="0"/>
              <a:t> </a:t>
            </a:r>
            <a:r>
              <a:rPr lang="en-GB" sz="2800" dirty="0" err="1"/>
              <a:t>در</a:t>
            </a:r>
            <a:r>
              <a:rPr lang="en-GB" sz="2800" dirty="0"/>
              <a:t> </a:t>
            </a:r>
            <a:r>
              <a:rPr lang="en-GB" sz="2800" dirty="0" err="1"/>
              <a:t>هر</a:t>
            </a:r>
            <a:r>
              <a:rPr lang="en-GB" sz="2800" dirty="0"/>
              <a:t> </a:t>
            </a:r>
            <a:r>
              <a:rPr lang="en-GB" sz="2800" dirty="0" err="1"/>
              <a:t>ظرف</a:t>
            </a:r>
            <a:r>
              <a:rPr lang="en-GB" sz="2800" dirty="0"/>
              <a:t> </a:t>
            </a:r>
            <a:r>
              <a:rPr lang="en-GB" sz="2800" dirty="0" err="1"/>
              <a:t>چند</a:t>
            </a:r>
            <a:r>
              <a:rPr lang="en-GB" sz="2800" dirty="0"/>
              <a:t> </a:t>
            </a:r>
            <a:r>
              <a:rPr lang="en-GB" sz="2800" dirty="0" err="1"/>
              <a:t>بار</a:t>
            </a:r>
            <a:r>
              <a:rPr lang="en-GB" sz="2800" dirty="0"/>
              <a:t> </a:t>
            </a:r>
            <a:r>
              <a:rPr lang="en-GB" sz="2800" dirty="0" err="1"/>
              <a:t>شیر</a:t>
            </a:r>
            <a:r>
              <a:rPr lang="en-GB" sz="2800" dirty="0"/>
              <a:t> </a:t>
            </a:r>
            <a:r>
              <a:rPr lang="en-GB" sz="2800" dirty="0" err="1"/>
              <a:t>دوشید</a:t>
            </a:r>
            <a:r>
              <a:rPr lang="en-GB" sz="2800" dirty="0"/>
              <a:t> </a:t>
            </a:r>
            <a:r>
              <a:rPr lang="en-GB" sz="2800" dirty="0" err="1"/>
              <a:t>ولی</a:t>
            </a:r>
            <a:r>
              <a:rPr lang="en-GB" sz="2800" dirty="0"/>
              <a:t> </a:t>
            </a:r>
            <a:r>
              <a:rPr lang="en-GB" sz="2800" dirty="0" err="1"/>
              <a:t>سعی</a:t>
            </a:r>
            <a:r>
              <a:rPr lang="en-GB" sz="2800" dirty="0"/>
              <a:t> </a:t>
            </a:r>
            <a:r>
              <a:rPr lang="en-GB" sz="2800" dirty="0" err="1"/>
              <a:t>شود</a:t>
            </a:r>
            <a:r>
              <a:rPr lang="en-GB" sz="2800" dirty="0"/>
              <a:t> </a:t>
            </a:r>
            <a:r>
              <a:rPr lang="en-GB" sz="2800" dirty="0" err="1"/>
              <a:t>در</a:t>
            </a:r>
            <a:r>
              <a:rPr lang="en-GB" sz="2800" dirty="0"/>
              <a:t> </a:t>
            </a:r>
            <a:r>
              <a:rPr lang="en-GB" sz="2800" dirty="0" err="1"/>
              <a:t>هر</a:t>
            </a:r>
            <a:r>
              <a:rPr lang="en-GB" sz="2800" dirty="0"/>
              <a:t> </a:t>
            </a:r>
            <a:r>
              <a:rPr lang="en-GB" sz="2800" dirty="0" err="1"/>
              <a:t>روز</a:t>
            </a:r>
            <a:r>
              <a:rPr lang="en-GB" sz="2800" dirty="0"/>
              <a:t> </a:t>
            </a:r>
            <a:r>
              <a:rPr lang="en-GB" sz="2800" dirty="0" err="1"/>
              <a:t>از</a:t>
            </a:r>
            <a:r>
              <a:rPr lang="en-GB" sz="2800" dirty="0"/>
              <a:t>  </a:t>
            </a:r>
            <a:r>
              <a:rPr lang="en-GB" sz="2800" dirty="0" err="1"/>
              <a:t>حداقل</a:t>
            </a:r>
            <a:r>
              <a:rPr lang="en-GB" sz="2800" dirty="0"/>
              <a:t> </a:t>
            </a:r>
            <a:r>
              <a:rPr lang="en-GB" sz="2800" dirty="0" err="1"/>
              <a:t>یک</a:t>
            </a:r>
            <a:r>
              <a:rPr lang="en-GB" sz="2800" dirty="0"/>
              <a:t> </a:t>
            </a:r>
            <a:r>
              <a:rPr lang="en-GB" sz="2800" dirty="0" err="1"/>
              <a:t>ظرف</a:t>
            </a:r>
            <a:r>
              <a:rPr lang="en-GB" sz="2800" dirty="0"/>
              <a:t> </a:t>
            </a:r>
            <a:r>
              <a:rPr lang="en-GB" sz="2800" dirty="0" err="1"/>
              <a:t>استفاده</a:t>
            </a:r>
            <a:r>
              <a:rPr lang="en-GB" sz="2800" dirty="0"/>
              <a:t> </a:t>
            </a:r>
            <a:r>
              <a:rPr lang="en-GB" sz="2800" dirty="0" err="1"/>
              <a:t>شود</a:t>
            </a:r>
            <a:r>
              <a:rPr lang="en-GB" sz="2800" dirty="0"/>
              <a:t>. 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GB" sz="2800" dirty="0" err="1"/>
              <a:t>سه</a:t>
            </a:r>
            <a:r>
              <a:rPr lang="en-GB" sz="2800" dirty="0"/>
              <a:t> </a:t>
            </a:r>
            <a:r>
              <a:rPr lang="en-GB" sz="2800" dirty="0" err="1"/>
              <a:t>چهارظرف</a:t>
            </a:r>
            <a:r>
              <a:rPr lang="en-GB" sz="2800" dirty="0"/>
              <a:t> </a:t>
            </a:r>
            <a:r>
              <a:rPr lang="en-GB" sz="2800" dirty="0" err="1"/>
              <a:t>که</a:t>
            </a:r>
            <a:r>
              <a:rPr lang="en-GB" sz="2800" dirty="0"/>
              <a:t> </a:t>
            </a:r>
            <a:r>
              <a:rPr lang="en-GB" sz="2800" dirty="0" err="1"/>
              <a:t>پر</a:t>
            </a:r>
            <a:r>
              <a:rPr lang="en-GB" sz="2800" dirty="0"/>
              <a:t> </a:t>
            </a:r>
            <a:r>
              <a:rPr lang="en-GB" sz="2800" dirty="0" err="1"/>
              <a:t>شد</a:t>
            </a:r>
            <a:r>
              <a:rPr lang="en-GB" sz="2800" dirty="0"/>
              <a:t> </a:t>
            </a:r>
            <a:r>
              <a:rPr lang="en-GB" sz="2800" dirty="0" err="1"/>
              <a:t>دیگر</a:t>
            </a:r>
            <a:r>
              <a:rPr lang="en-GB" sz="2800" dirty="0"/>
              <a:t> </a:t>
            </a:r>
            <a:r>
              <a:rPr lang="en-GB" sz="2800" dirty="0" err="1"/>
              <a:t>در</a:t>
            </a:r>
            <a:r>
              <a:rPr lang="en-GB" sz="2800" dirty="0"/>
              <a:t> </a:t>
            </a:r>
            <a:r>
              <a:rPr lang="en-GB" sz="2800" dirty="0" err="1"/>
              <a:t>آن</a:t>
            </a:r>
            <a:r>
              <a:rPr lang="en-GB" sz="2800" dirty="0"/>
              <a:t> </a:t>
            </a:r>
            <a:r>
              <a:rPr lang="en-GB" sz="2800" dirty="0" err="1"/>
              <a:t>ندوشید</a:t>
            </a:r>
            <a:r>
              <a:rPr lang="en-GB" sz="2800" dirty="0"/>
              <a:t>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GB" sz="2800" dirty="0" err="1"/>
              <a:t>شیر</a:t>
            </a:r>
            <a:r>
              <a:rPr lang="en-GB" sz="2800" dirty="0"/>
              <a:t> </a:t>
            </a:r>
            <a:r>
              <a:rPr lang="en-GB" sz="2800" dirty="0" err="1"/>
              <a:t>دوشیده</a:t>
            </a:r>
            <a:r>
              <a:rPr lang="en-GB" sz="2800" dirty="0"/>
              <a:t> </a:t>
            </a:r>
            <a:r>
              <a:rPr lang="en-GB" sz="2800" dirty="0" err="1"/>
              <a:t>شده</a:t>
            </a:r>
            <a:r>
              <a:rPr lang="en-GB" sz="2800" dirty="0"/>
              <a:t> </a:t>
            </a:r>
            <a:r>
              <a:rPr lang="en-GB" sz="2800" dirty="0" err="1"/>
              <a:t>قبل</a:t>
            </a:r>
            <a:r>
              <a:rPr lang="en-GB" sz="2800" dirty="0"/>
              <a:t> </a:t>
            </a:r>
            <a:r>
              <a:rPr lang="en-GB" sz="2800" dirty="0" err="1"/>
              <a:t>ازاضافه</a:t>
            </a:r>
            <a:r>
              <a:rPr lang="en-GB" sz="2800" dirty="0"/>
              <a:t> </a:t>
            </a:r>
            <a:r>
              <a:rPr lang="en-GB" sz="2800" dirty="0" err="1"/>
              <a:t>شدن</a:t>
            </a:r>
            <a:r>
              <a:rPr lang="en-GB" sz="2800" dirty="0"/>
              <a:t> </a:t>
            </a:r>
            <a:r>
              <a:rPr lang="en-GB" sz="2800" dirty="0" err="1"/>
              <a:t>به</a:t>
            </a:r>
            <a:r>
              <a:rPr lang="en-GB" sz="2800" dirty="0"/>
              <a:t> </a:t>
            </a:r>
            <a:r>
              <a:rPr lang="en-GB" sz="2800" dirty="0" err="1"/>
              <a:t>شیر</a:t>
            </a:r>
            <a:r>
              <a:rPr lang="en-GB" sz="2800" dirty="0"/>
              <a:t> </a:t>
            </a:r>
            <a:r>
              <a:rPr lang="en-GB" sz="2800" dirty="0" err="1"/>
              <a:t>منجمد</a:t>
            </a:r>
            <a:r>
              <a:rPr lang="en-GB" sz="2800" dirty="0"/>
              <a:t> </a:t>
            </a:r>
            <a:r>
              <a:rPr lang="en-GB" sz="2800" dirty="0" err="1"/>
              <a:t>باید</a:t>
            </a:r>
            <a:r>
              <a:rPr lang="en-GB" sz="2800" dirty="0"/>
              <a:t> </a:t>
            </a:r>
            <a:r>
              <a:rPr lang="en-GB" sz="2800" dirty="0" err="1"/>
              <a:t>در</a:t>
            </a:r>
            <a:r>
              <a:rPr lang="en-GB" sz="2800" dirty="0"/>
              <a:t> </a:t>
            </a:r>
            <a:r>
              <a:rPr lang="en-GB" sz="2800" dirty="0" err="1"/>
              <a:t>یخچال</a:t>
            </a:r>
            <a:r>
              <a:rPr lang="en-GB" sz="2800" dirty="0"/>
              <a:t> </a:t>
            </a:r>
            <a:r>
              <a:rPr lang="en-GB" sz="2800" dirty="0" err="1"/>
              <a:t>خنک</a:t>
            </a:r>
            <a:r>
              <a:rPr lang="en-GB" sz="2800" dirty="0"/>
              <a:t> </a:t>
            </a:r>
            <a:r>
              <a:rPr lang="en-GB" sz="2800" dirty="0" err="1"/>
              <a:t>شود</a:t>
            </a:r>
            <a:r>
              <a:rPr lang="en-GB" sz="2800" dirty="0"/>
              <a:t>  و </a:t>
            </a:r>
            <a:r>
              <a:rPr lang="en-GB" sz="2800" dirty="0" err="1"/>
              <a:t>نباید</a:t>
            </a:r>
            <a:r>
              <a:rPr lang="en-GB" sz="2800" dirty="0"/>
              <a:t> </a:t>
            </a:r>
            <a:r>
              <a:rPr lang="en-GB" sz="2800" dirty="0" err="1"/>
              <a:t>مستقیما</a:t>
            </a:r>
            <a:r>
              <a:rPr lang="en-GB" sz="2800" dirty="0"/>
              <a:t> </a:t>
            </a:r>
            <a:r>
              <a:rPr lang="en-GB" sz="2800" dirty="0" err="1"/>
              <a:t>به</a:t>
            </a:r>
            <a:r>
              <a:rPr lang="en-GB" sz="2800" dirty="0"/>
              <a:t> </a:t>
            </a:r>
            <a:r>
              <a:rPr lang="en-GB" sz="2800" dirty="0" err="1"/>
              <a:t>شیر</a:t>
            </a:r>
            <a:r>
              <a:rPr lang="en-GB" sz="2800" dirty="0"/>
              <a:t> </a:t>
            </a:r>
            <a:r>
              <a:rPr lang="en-GB" sz="2800" dirty="0" err="1"/>
              <a:t>منجمد</a:t>
            </a:r>
            <a:r>
              <a:rPr lang="en-GB" sz="2800" dirty="0"/>
              <a:t> </a:t>
            </a:r>
            <a:r>
              <a:rPr lang="en-GB" sz="2800" dirty="0" err="1"/>
              <a:t>اضافه</a:t>
            </a:r>
            <a:r>
              <a:rPr lang="en-GB" sz="2800" dirty="0"/>
              <a:t> </a:t>
            </a:r>
            <a:r>
              <a:rPr lang="en-GB" sz="2800" dirty="0" err="1"/>
              <a:t>شود</a:t>
            </a:r>
            <a:r>
              <a:rPr lang="en-GB" sz="2800" dirty="0"/>
              <a:t>.</a:t>
            </a:r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738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4609" y="549288"/>
            <a:ext cx="4621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/>
              <a:t>فرایند ذخیره سازی شیر مادر</a:t>
            </a:r>
            <a:r>
              <a:rPr lang="en-GB"/>
              <a:t> 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20208" y="1377806"/>
            <a:ext cx="9066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 rtl="1">
              <a:buFont typeface="Arial" panose="020B0604020202020204" pitchFamily="34" charset="0"/>
              <a:buChar char="•"/>
            </a:pPr>
            <a:r>
              <a:rPr lang="en-GB" sz="2400" dirty="0" err="1"/>
              <a:t>شیر</a:t>
            </a:r>
            <a:r>
              <a:rPr lang="en-GB" sz="2400" dirty="0"/>
              <a:t> </a:t>
            </a:r>
            <a:r>
              <a:rPr lang="en-GB" sz="2400" dirty="0" err="1"/>
              <a:t>دوشیده</a:t>
            </a:r>
            <a:r>
              <a:rPr lang="en-GB" sz="2400" dirty="0"/>
              <a:t> </a:t>
            </a:r>
            <a:r>
              <a:rPr lang="en-GB" sz="2400" dirty="0" err="1"/>
              <a:t>شده</a:t>
            </a:r>
            <a:r>
              <a:rPr lang="en-GB" sz="2400" dirty="0"/>
              <a:t> </a:t>
            </a:r>
            <a:r>
              <a:rPr lang="en-GB" sz="2400" dirty="0" err="1"/>
              <a:t>میتواند</a:t>
            </a:r>
            <a:r>
              <a:rPr lang="en-GB" sz="2400" dirty="0"/>
              <a:t> </a:t>
            </a:r>
            <a:r>
              <a:rPr lang="en-GB" sz="2400" dirty="0" err="1"/>
              <a:t>در</a:t>
            </a:r>
            <a:r>
              <a:rPr lang="en-GB" sz="2400" dirty="0"/>
              <a:t> </a:t>
            </a:r>
            <a:r>
              <a:rPr lang="en-GB" sz="2400" dirty="0" err="1"/>
              <a:t>ظروف</a:t>
            </a:r>
            <a:r>
              <a:rPr lang="en-GB" sz="2400" dirty="0"/>
              <a:t> </a:t>
            </a:r>
            <a:r>
              <a:rPr lang="en-GB" sz="2400" dirty="0" err="1"/>
              <a:t>شیشه</a:t>
            </a:r>
            <a:r>
              <a:rPr lang="en-GB" sz="2400" dirty="0"/>
              <a:t> </a:t>
            </a:r>
            <a:r>
              <a:rPr lang="en-GB" sz="2400" dirty="0" err="1"/>
              <a:t>ای</a:t>
            </a:r>
            <a:r>
              <a:rPr lang="en-GB" sz="2400" dirty="0"/>
              <a:t> </a:t>
            </a:r>
            <a:r>
              <a:rPr lang="en-GB" sz="2400" dirty="0" err="1"/>
              <a:t>یا</a:t>
            </a:r>
            <a:r>
              <a:rPr lang="en-GB" sz="2400" dirty="0"/>
              <a:t> </a:t>
            </a:r>
            <a:r>
              <a:rPr lang="en-GB" sz="2400" dirty="0" err="1"/>
              <a:t>پلاستیکی</a:t>
            </a:r>
            <a:r>
              <a:rPr lang="en-GB" sz="2400" dirty="0"/>
              <a:t> </a:t>
            </a:r>
            <a:r>
              <a:rPr lang="en-GB" sz="2400" dirty="0" err="1"/>
              <a:t>ذخیره</a:t>
            </a:r>
            <a:r>
              <a:rPr lang="en-GB" sz="2400" dirty="0"/>
              <a:t> </a:t>
            </a:r>
            <a:r>
              <a:rPr lang="en-GB" sz="2400" dirty="0" err="1"/>
              <a:t>گردد</a:t>
            </a:r>
            <a:endParaRPr lang="en-GB" sz="2400" dirty="0"/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r>
              <a:rPr lang="en-GB" sz="2400" dirty="0" err="1"/>
              <a:t>شیرتازه</a:t>
            </a:r>
            <a:r>
              <a:rPr lang="en-GB" sz="2400" dirty="0"/>
              <a:t> </a:t>
            </a:r>
            <a:r>
              <a:rPr lang="en-GB" sz="2400" dirty="0" err="1"/>
              <a:t>دوشیده</a:t>
            </a:r>
            <a:r>
              <a:rPr lang="en-GB" sz="2400" dirty="0"/>
              <a:t> </a:t>
            </a:r>
            <a:r>
              <a:rPr lang="en-GB" sz="2400" dirty="0" err="1"/>
              <a:t>شده</a:t>
            </a:r>
            <a:r>
              <a:rPr lang="en-GB" sz="2400" dirty="0"/>
              <a:t> </a:t>
            </a:r>
            <a:r>
              <a:rPr lang="en-GB" sz="2400" dirty="0" err="1"/>
              <a:t>میتواند</a:t>
            </a:r>
            <a:r>
              <a:rPr lang="en-GB" sz="2400" dirty="0"/>
              <a:t> </a:t>
            </a:r>
            <a:r>
              <a:rPr lang="en-GB" sz="2400" dirty="0" err="1"/>
              <a:t>پس</a:t>
            </a:r>
            <a:r>
              <a:rPr lang="en-GB" sz="2400" dirty="0"/>
              <a:t> </a:t>
            </a:r>
            <a:r>
              <a:rPr lang="en-GB" sz="2400" dirty="0" err="1"/>
              <a:t>از</a:t>
            </a:r>
            <a:r>
              <a:rPr lang="en-GB" sz="2400" dirty="0"/>
              <a:t> </a:t>
            </a:r>
            <a:r>
              <a:rPr lang="en-GB" sz="2400" dirty="0" err="1"/>
              <a:t>سرد</a:t>
            </a:r>
            <a:r>
              <a:rPr lang="en-GB" sz="2400" dirty="0"/>
              <a:t> </a:t>
            </a:r>
            <a:r>
              <a:rPr lang="en-GB" sz="2400" dirty="0" err="1"/>
              <a:t>شدن</a:t>
            </a:r>
            <a:r>
              <a:rPr lang="en-GB" sz="2400" dirty="0"/>
              <a:t> </a:t>
            </a:r>
            <a:r>
              <a:rPr lang="en-GB" sz="2400" dirty="0" err="1"/>
              <a:t>در</a:t>
            </a:r>
            <a:r>
              <a:rPr lang="en-GB" sz="2400" dirty="0"/>
              <a:t> </a:t>
            </a:r>
            <a:r>
              <a:rPr lang="en-GB" sz="2400" dirty="0" err="1"/>
              <a:t>یخچال</a:t>
            </a:r>
            <a:r>
              <a:rPr lang="en-GB" sz="2400" dirty="0"/>
              <a:t> </a:t>
            </a:r>
            <a:r>
              <a:rPr lang="en-GB" sz="2400" dirty="0" err="1"/>
              <a:t>به</a:t>
            </a:r>
            <a:r>
              <a:rPr lang="en-GB" sz="2400" dirty="0"/>
              <a:t> </a:t>
            </a:r>
            <a:r>
              <a:rPr lang="en-GB" sz="2400" dirty="0" err="1"/>
              <a:t>شیر</a:t>
            </a:r>
            <a:r>
              <a:rPr lang="en-GB" sz="2400" dirty="0"/>
              <a:t> </a:t>
            </a:r>
            <a:r>
              <a:rPr lang="en-GB" sz="2400" dirty="0" err="1"/>
              <a:t>داخل</a:t>
            </a:r>
            <a:r>
              <a:rPr lang="en-GB" sz="2400" dirty="0"/>
              <a:t> </a:t>
            </a:r>
            <a:r>
              <a:rPr lang="en-GB" sz="2400" dirty="0" err="1"/>
              <a:t>فریزر</a:t>
            </a:r>
            <a:r>
              <a:rPr lang="en-GB" sz="2400" dirty="0"/>
              <a:t> </a:t>
            </a:r>
            <a:r>
              <a:rPr lang="en-GB" sz="2400" dirty="0" err="1"/>
              <a:t>اضافه</a:t>
            </a:r>
            <a:r>
              <a:rPr lang="en-GB" sz="2400" dirty="0"/>
              <a:t> </a:t>
            </a:r>
            <a:r>
              <a:rPr lang="en-GB" sz="2400" dirty="0" err="1"/>
              <a:t>شود</a:t>
            </a:r>
            <a:r>
              <a:rPr lang="en-GB" sz="2400" dirty="0"/>
              <a:t>.</a:t>
            </a:r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r>
              <a:rPr lang="en-GB" sz="2400" dirty="0" err="1"/>
              <a:t>مدت</a:t>
            </a:r>
            <a:r>
              <a:rPr lang="en-GB" sz="2400" dirty="0"/>
              <a:t> </a:t>
            </a:r>
            <a:r>
              <a:rPr lang="en-GB" sz="2400" dirty="0" err="1"/>
              <a:t>زمانی</a:t>
            </a:r>
            <a:r>
              <a:rPr lang="en-GB" sz="2400" dirty="0"/>
              <a:t> </a:t>
            </a:r>
            <a:r>
              <a:rPr lang="en-GB" sz="2400" dirty="0" err="1"/>
              <a:t>که</a:t>
            </a:r>
            <a:r>
              <a:rPr lang="en-GB" sz="2400" dirty="0"/>
              <a:t> </a:t>
            </a:r>
            <a:r>
              <a:rPr lang="en-GB" sz="2400" dirty="0" err="1"/>
              <a:t>شیر</a:t>
            </a:r>
            <a:r>
              <a:rPr lang="en-GB" sz="2400" dirty="0"/>
              <a:t> </a:t>
            </a:r>
            <a:r>
              <a:rPr lang="en-GB" sz="2400" dirty="0" err="1"/>
              <a:t>دوشیده</a:t>
            </a:r>
            <a:r>
              <a:rPr lang="en-GB" sz="2400" dirty="0"/>
              <a:t> </a:t>
            </a:r>
            <a:r>
              <a:rPr lang="en-GB" sz="2400" dirty="0" err="1"/>
              <a:t>شده</a:t>
            </a:r>
            <a:r>
              <a:rPr lang="en-GB" sz="2400" dirty="0"/>
              <a:t> </a:t>
            </a:r>
            <a:r>
              <a:rPr lang="en-GB" sz="2400" dirty="0" err="1"/>
              <a:t>سالم</a:t>
            </a:r>
            <a:r>
              <a:rPr lang="en-GB" sz="2400" dirty="0"/>
              <a:t> </a:t>
            </a:r>
            <a:r>
              <a:rPr lang="en-GB" sz="2400" dirty="0" err="1"/>
              <a:t>می</a:t>
            </a:r>
            <a:r>
              <a:rPr lang="en-GB" sz="2400" dirty="0"/>
              <a:t> </a:t>
            </a:r>
            <a:r>
              <a:rPr lang="en-GB" sz="2400" dirty="0" err="1"/>
              <a:t>ماند</a:t>
            </a:r>
            <a:r>
              <a:rPr lang="en-GB" sz="2400" dirty="0"/>
              <a:t> </a:t>
            </a:r>
            <a:r>
              <a:rPr lang="en-GB" sz="2400" dirty="0" err="1"/>
              <a:t>بسنگی</a:t>
            </a:r>
            <a:r>
              <a:rPr lang="en-GB" sz="2400" dirty="0"/>
              <a:t> </a:t>
            </a:r>
            <a:r>
              <a:rPr lang="en-GB" sz="2400" dirty="0" err="1"/>
              <a:t>به</a:t>
            </a:r>
            <a:r>
              <a:rPr lang="en-GB" sz="2400" dirty="0"/>
              <a:t> </a:t>
            </a:r>
            <a:r>
              <a:rPr lang="en-GB" sz="2400" dirty="0" err="1"/>
              <a:t>ثبان</a:t>
            </a:r>
            <a:r>
              <a:rPr lang="en-GB" sz="2400" dirty="0"/>
              <a:t> </a:t>
            </a:r>
            <a:r>
              <a:rPr lang="en-GB" sz="2400" dirty="0" err="1"/>
              <a:t>فریزر</a:t>
            </a:r>
            <a:r>
              <a:rPr lang="en-GB" sz="2400" dirty="0"/>
              <a:t> </a:t>
            </a:r>
            <a:r>
              <a:rPr lang="en-GB" sz="2400" dirty="0" err="1"/>
              <a:t>دارد</a:t>
            </a:r>
            <a:r>
              <a:rPr lang="en-GB" sz="2400" dirty="0"/>
              <a:t>: </a:t>
            </a:r>
            <a:r>
              <a:rPr lang="en-GB" sz="2400" dirty="0" err="1"/>
              <a:t>در</a:t>
            </a:r>
            <a:r>
              <a:rPr lang="en-GB" sz="2400" dirty="0"/>
              <a:t> </a:t>
            </a:r>
            <a:r>
              <a:rPr lang="en-GB" sz="2400" dirty="0" err="1"/>
              <a:t>قسمت</a:t>
            </a:r>
            <a:r>
              <a:rPr lang="en-GB" sz="2400" dirty="0"/>
              <a:t> </a:t>
            </a:r>
            <a:r>
              <a:rPr lang="en-GB" sz="2400" dirty="0" err="1"/>
              <a:t>فریزر</a:t>
            </a:r>
            <a:r>
              <a:rPr lang="en-GB" sz="2400" dirty="0"/>
              <a:t> </a:t>
            </a:r>
            <a:r>
              <a:rPr lang="en-GB" sz="2400" dirty="0" err="1"/>
              <a:t>بالای</a:t>
            </a:r>
            <a:r>
              <a:rPr lang="en-GB" sz="2400" dirty="0"/>
              <a:t> </a:t>
            </a:r>
            <a:r>
              <a:rPr lang="en-GB" sz="2400" dirty="0" err="1"/>
              <a:t>یخچال</a:t>
            </a:r>
            <a:r>
              <a:rPr lang="en-GB" sz="2400" dirty="0"/>
              <a:t> 2 </a:t>
            </a:r>
            <a:r>
              <a:rPr lang="en-GB" sz="2400" dirty="0" err="1"/>
              <a:t>هفته</a:t>
            </a:r>
            <a:r>
              <a:rPr lang="en-GB" sz="2400" dirty="0"/>
              <a:t> و </a:t>
            </a:r>
            <a:r>
              <a:rPr lang="en-GB" sz="2400" dirty="0" err="1"/>
              <a:t>در</a:t>
            </a:r>
            <a:r>
              <a:rPr lang="en-GB" sz="2400" dirty="0"/>
              <a:t> </a:t>
            </a:r>
            <a:r>
              <a:rPr lang="en-GB" sz="2400" dirty="0" err="1"/>
              <a:t>فریزر</a:t>
            </a:r>
            <a:r>
              <a:rPr lang="en-GB" sz="2400" dirty="0"/>
              <a:t> </a:t>
            </a:r>
            <a:r>
              <a:rPr lang="en-GB" sz="2400" dirty="0" err="1"/>
              <a:t>به</a:t>
            </a:r>
            <a:r>
              <a:rPr lang="en-GB" sz="2400" dirty="0"/>
              <a:t> </a:t>
            </a:r>
            <a:r>
              <a:rPr lang="en-GB" sz="2400" dirty="0" err="1"/>
              <a:t>مدت</a:t>
            </a:r>
            <a:r>
              <a:rPr lang="en-GB" sz="2400" dirty="0"/>
              <a:t> 4هفته </a:t>
            </a:r>
            <a:r>
              <a:rPr lang="en-GB" sz="2400" dirty="0" err="1"/>
              <a:t>قابل</a:t>
            </a:r>
            <a:r>
              <a:rPr lang="en-GB" sz="2400" dirty="0"/>
              <a:t> </a:t>
            </a:r>
            <a:r>
              <a:rPr lang="en-GB" sz="2400" dirty="0" err="1"/>
              <a:t>نگهداری</a:t>
            </a:r>
            <a:r>
              <a:rPr lang="en-GB" sz="2400" dirty="0"/>
              <a:t> </a:t>
            </a:r>
            <a:r>
              <a:rPr lang="en-GB" sz="2400" dirty="0" err="1"/>
              <a:t>است</a:t>
            </a:r>
            <a:r>
              <a:rPr lang="en-GB" dirty="0"/>
              <a:t>.</a:t>
            </a:r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46" y="3269099"/>
            <a:ext cx="7715250" cy="2381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6439" y="2676473"/>
            <a:ext cx="8140622" cy="494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7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7" y="302382"/>
            <a:ext cx="11115523" cy="624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6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GB" sz="4800" b="1"/>
              <a:t>دوشیدن شیر مادر</a:t>
            </a:r>
            <a:r>
              <a:rPr lang="en-GB"/>
              <a:t> </a:t>
            </a:r>
            <a:endParaRPr lang="en-US"/>
          </a:p>
        </p:txBody>
      </p:sp>
      <p:pic>
        <p:nvPicPr>
          <p:cNvPr id="4" name="Pictur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6380"/>
            <a:ext cx="10816782" cy="462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GB" b="1"/>
              <a:t>چه وقت دوشیدن لازم است؟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476" y="1480909"/>
            <a:ext cx="10785323" cy="4917471"/>
          </a:xfrm>
        </p:spPr>
        <p:txBody>
          <a:bodyPr/>
          <a:lstStyle/>
          <a:p>
            <a:pPr algn="r" rtl="1"/>
            <a:r>
              <a:rPr lang="en-GB"/>
              <a:t>جدایی مادر و کودک</a:t>
            </a:r>
          </a:p>
          <a:p>
            <a:pPr algn="r" rtl="1"/>
            <a:r>
              <a:rPr lang="en-GB"/>
              <a:t>جهت شروع یا تداوم تولید شیردر کودکان نارس ، بیمار و یا خیلی کوچک که قادر به تغذیه از پستان مادر نیستند.</a:t>
            </a:r>
          </a:p>
          <a:p>
            <a:pPr algn="r" rtl="1"/>
            <a:r>
              <a:rPr lang="en-GB"/>
              <a:t>غیر ممکن بودن  دسترسی به پستان به دلیل مشکل جسمی  شیرخوار</a:t>
            </a:r>
          </a:p>
          <a:p>
            <a:pPr algn="r" rtl="1"/>
            <a:r>
              <a:rPr lang="en-GB"/>
              <a:t>نیاز شیرخوار به جراحی</a:t>
            </a:r>
          </a:p>
          <a:p>
            <a:pPr algn="r" rtl="1"/>
            <a:r>
              <a:rPr lang="en-GB"/>
              <a:t> اگر شیرخوار به علت آنومالی  قادر به تغذیه کامل نیست .</a:t>
            </a:r>
          </a:p>
          <a:p>
            <a:pPr algn="r" rtl="1"/>
            <a:r>
              <a:rPr lang="en-GB"/>
              <a:t>در مواردی که پستان دچار مشکل میشود مثل احتقان، ماستیت یا تولید ناکافی شیر </a:t>
            </a:r>
          </a:p>
          <a:p>
            <a:pPr algn="r" rt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3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GB" b="1"/>
              <a:t>ارائه ى اطلاعات به والدین </a:t>
            </a:r>
            <a:endParaRPr lang="en-US" b="1"/>
          </a:p>
        </p:txBody>
      </p:sp>
      <p:pic>
        <p:nvPicPr>
          <p:cNvPr id="16" name="Picture 1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" y="1318381"/>
            <a:ext cx="11321970" cy="534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3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GB" b="1"/>
              <a:t>راه های افزایش و تقویت رفلکس جهش شیر  </a:t>
            </a:r>
            <a:endParaRPr lang="en-US" b="1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64" y="3792397"/>
            <a:ext cx="9530566" cy="2322285"/>
          </a:xfrm>
          <a:prstGeom prst="rect">
            <a:avLst/>
          </a:prstGeom>
        </p:spPr>
      </p:pic>
      <p:pic>
        <p:nvPicPr>
          <p:cNvPr id="12" name="Picture 1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" b="8302"/>
          <a:stretch/>
        </p:blipFill>
        <p:spPr>
          <a:xfrm>
            <a:off x="1524001" y="1249212"/>
            <a:ext cx="9190996" cy="254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0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GB" b="1"/>
              <a:t>نحوه دوشیدن شیر</a:t>
            </a:r>
            <a:r>
              <a:rPr lang="en-GB"/>
              <a:t> 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471714" y="2697236"/>
            <a:ext cx="1242181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rtl="1">
              <a:buFont typeface="+mj-lt"/>
              <a:buAutoNum type="arabicPeriod"/>
            </a:pPr>
            <a:r>
              <a:rPr lang="en-GB" sz="4000" dirty="0" err="1"/>
              <a:t>روش</a:t>
            </a:r>
            <a:r>
              <a:rPr lang="en-GB" sz="4000" dirty="0"/>
              <a:t> </a:t>
            </a:r>
            <a:r>
              <a:rPr lang="en-GB" sz="4000" dirty="0" err="1"/>
              <a:t>دوشیدن</a:t>
            </a:r>
            <a:r>
              <a:rPr lang="en-GB" sz="4000" dirty="0"/>
              <a:t> </a:t>
            </a:r>
            <a:r>
              <a:rPr lang="en-GB" sz="4000" dirty="0" err="1"/>
              <a:t>دستی</a:t>
            </a:r>
            <a:endParaRPr lang="en-GB" sz="4000" dirty="0"/>
          </a:p>
          <a:p>
            <a:pPr marL="342900" indent="-342900" algn="ctr" rtl="1">
              <a:buFont typeface="+mj-lt"/>
              <a:buAutoNum type="arabicPeriod"/>
            </a:pPr>
            <a:r>
              <a:rPr lang="en-GB" sz="4000" dirty="0" err="1"/>
              <a:t>دوشیدن</a:t>
            </a:r>
            <a:r>
              <a:rPr lang="en-GB" sz="4000" dirty="0"/>
              <a:t> </a:t>
            </a:r>
            <a:r>
              <a:rPr lang="en-GB" sz="4000" dirty="0" err="1"/>
              <a:t>با</a:t>
            </a:r>
            <a:r>
              <a:rPr lang="en-GB" sz="4000" dirty="0"/>
              <a:t> </a:t>
            </a:r>
            <a:r>
              <a:rPr lang="en-GB" sz="4000" dirty="0" err="1"/>
              <a:t>شیر</a:t>
            </a:r>
            <a:r>
              <a:rPr lang="en-GB" sz="4000" dirty="0"/>
              <a:t> </a:t>
            </a:r>
            <a:r>
              <a:rPr lang="en-GB" sz="4000" dirty="0" err="1"/>
              <a:t>دوش</a:t>
            </a:r>
            <a:r>
              <a:rPr lang="en-GB" sz="4000" dirty="0"/>
              <a:t> </a:t>
            </a:r>
            <a:r>
              <a:rPr lang="en-GB" sz="4000" dirty="0" err="1"/>
              <a:t>برقی</a:t>
            </a:r>
            <a:endParaRPr lang="en-GB" sz="4000" dirty="0"/>
          </a:p>
          <a:p>
            <a:pPr marL="342900" indent="-342900" algn="ctr" rtl="1">
              <a:buFont typeface="+mj-lt"/>
              <a:buAutoNum type="arabicPeriod"/>
            </a:pPr>
            <a:r>
              <a:rPr lang="en-GB" sz="4000" dirty="0" err="1"/>
              <a:t>استفاده</a:t>
            </a:r>
            <a:r>
              <a:rPr lang="en-GB" sz="4000" dirty="0"/>
              <a:t> </a:t>
            </a:r>
            <a:r>
              <a:rPr lang="en-GB" sz="4000" dirty="0" err="1"/>
              <a:t>از</a:t>
            </a:r>
            <a:r>
              <a:rPr lang="en-GB" sz="4000" dirty="0"/>
              <a:t> </a:t>
            </a:r>
            <a:r>
              <a:rPr lang="en-GB" sz="4000" dirty="0" err="1"/>
              <a:t>شیر</a:t>
            </a:r>
            <a:r>
              <a:rPr lang="en-GB" sz="4000" dirty="0"/>
              <a:t> </a:t>
            </a:r>
            <a:r>
              <a:rPr lang="en-GB" sz="4000" dirty="0" err="1"/>
              <a:t>دوش</a:t>
            </a:r>
            <a:r>
              <a:rPr lang="en-GB" sz="4000" dirty="0"/>
              <a:t> </a:t>
            </a:r>
            <a:r>
              <a:rPr lang="en-GB" sz="4000" dirty="0" err="1"/>
              <a:t>دستی</a:t>
            </a:r>
            <a:r>
              <a:rPr lang="en-GB" sz="4000" dirty="0"/>
              <a:t> </a:t>
            </a:r>
            <a:r>
              <a:rPr lang="en-GB" sz="4000" dirty="0" err="1"/>
              <a:t>سیلندری</a:t>
            </a:r>
            <a:r>
              <a:rPr lang="en-GB" sz="4000" dirty="0"/>
              <a:t>  </a:t>
            </a:r>
          </a:p>
          <a:p>
            <a:pPr marL="342900" indent="-342900" algn="ctr" rtl="1">
              <a:buFont typeface="+mj-lt"/>
              <a:buAutoNum type="arabicPeriod"/>
            </a:pPr>
            <a:endParaRPr lang="en-GB" sz="4000" dirty="0"/>
          </a:p>
          <a:p>
            <a:pPr marL="342900" indent="-342900" algn="ctr" rtl="1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20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GB" b="1"/>
              <a:t>روش دوشیدن دستی</a:t>
            </a:r>
            <a:r>
              <a:rPr lang="en-GB"/>
              <a:t> </a:t>
            </a:r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62" y="1499809"/>
            <a:ext cx="11628988" cy="499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2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776648"/>
            <a:ext cx="10882086" cy="87642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05" y="1463524"/>
            <a:ext cx="10970381" cy="511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2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363</Words>
  <Application>Microsoft Office PowerPoint</Application>
  <PresentationFormat>Custom</PresentationFormat>
  <Paragraphs>44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بسم الله الرحمن الرحیم </vt:lpstr>
      <vt:lpstr>روشهای دوشیدن و ذخیره کردن شیر مادر   Dr.Abhari  </vt:lpstr>
      <vt:lpstr>دوشیدن شیر مادر </vt:lpstr>
      <vt:lpstr>چه وقت دوشیدن لازم است؟</vt:lpstr>
      <vt:lpstr>ارائه ى اطلاعات به والدین </vt:lpstr>
      <vt:lpstr>راه های افزایش و تقویت رفلکس جهش شیر  </vt:lpstr>
      <vt:lpstr>نحوه دوشیدن شیر </vt:lpstr>
      <vt:lpstr>روش دوشیدن دستی </vt:lpstr>
      <vt:lpstr>PowerPoint Presentation</vt:lpstr>
      <vt:lpstr>PowerPoint Presentation</vt:lpstr>
      <vt:lpstr>دوشیدن با شیردوش برقی </vt:lpstr>
      <vt:lpstr>PowerPoint Presentation</vt:lpstr>
      <vt:lpstr>روش استفاده از شیردوش سیلندری مکانیکی </vt:lpstr>
      <vt:lpstr>PowerPoint Presentation</vt:lpstr>
      <vt:lpstr>PowerPoint Presentation</vt:lpstr>
      <vt:lpstr>شیردوش های برقی </vt:lpstr>
      <vt:lpstr>مواظبت از شیردوش الکتریکی</vt:lpstr>
      <vt:lpstr>دفعات دوشیدن </vt:lpstr>
      <vt:lpstr>مدت زمان دوشیدن </vt:lpstr>
      <vt:lpstr>چه مقدار بدوشند؟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11</cp:revision>
  <dcterms:modified xsi:type="dcterms:W3CDTF">2017-08-07T23:12:42Z</dcterms:modified>
</cp:coreProperties>
</file>